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120" cy="566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Application>LibreOffice/25.2.7.2$Windows_X86_64 LibreOffice_project/5cbfd1ab6520636bb5f7b99185aa69bd7456825d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2025-12-19T13:29:02Z</dcterms:modified>
  <cp:revision>13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